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7" r:id="rId2"/>
    <p:sldId id="1560" r:id="rId3"/>
    <p:sldId id="1549" r:id="rId4"/>
    <p:sldId id="1554" r:id="rId5"/>
    <p:sldId id="1555" r:id="rId6"/>
    <p:sldId id="1556" r:id="rId7"/>
    <p:sldId id="1557" r:id="rId8"/>
    <p:sldId id="1527" r:id="rId9"/>
    <p:sldId id="1529" r:id="rId10"/>
    <p:sldId id="1535" r:id="rId11"/>
    <p:sldId id="1538" r:id="rId12"/>
    <p:sldId id="1539" r:id="rId13"/>
    <p:sldId id="1540" r:id="rId14"/>
    <p:sldId id="1561" r:id="rId15"/>
    <p:sldId id="1563" r:id="rId16"/>
    <p:sldId id="155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88" d="100"/>
          <a:sy n="88" d="100"/>
        </p:scale>
        <p:origin x="-466" y="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5470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46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708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53175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9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29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033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358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79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693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451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357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767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160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91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46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16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91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193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529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4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59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92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4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11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ABCDA585-FD15-7726-B644-98E55B15DC8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28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4.xml"/><Relationship Id="rId18" Type="http://schemas.microsoft.com/office/2007/relationships/hdphoto" Target="../media/hdphoto7.wdp"/><Relationship Id="rId3" Type="http://schemas.openxmlformats.org/officeDocument/2006/relationships/image" Target="../media/image11.png"/><Relationship Id="rId21" Type="http://schemas.microsoft.com/office/2007/relationships/hdphoto" Target="../media/hdphoto8.wdp"/><Relationship Id="rId7" Type="http://schemas.openxmlformats.org/officeDocument/2006/relationships/image" Target="../media/image14.emf"/><Relationship Id="rId12" Type="http://schemas.microsoft.com/office/2007/relationships/hdphoto" Target="../media/hdphoto5.wdp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openxmlformats.org/officeDocument/2006/relationships/image" Target="../media/image16.png"/><Relationship Id="rId5" Type="http://schemas.openxmlformats.org/officeDocument/2006/relationships/image" Target="../media/image12.emf"/><Relationship Id="rId15" Type="http://schemas.microsoft.com/office/2007/relationships/hdphoto" Target="../media/hdphoto6.wdp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7.png"/><Relationship Id="rId2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6.wdp"/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12" Type="http://schemas.openxmlformats.org/officeDocument/2006/relationships/image" Target="../media/image17.png"/><Relationship Id="rId17" Type="http://schemas.microsoft.com/office/2007/relationships/hdphoto" Target="../media/hdphoto8.wdp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11" Type="http://schemas.microsoft.com/office/2007/relationships/hdphoto" Target="../media/hdphoto5.wdp"/><Relationship Id="rId5" Type="http://schemas.openxmlformats.org/officeDocument/2006/relationships/image" Target="../media/image12.emf"/><Relationship Id="rId15" Type="http://schemas.microsoft.com/office/2007/relationships/hdphoto" Target="../media/hdphoto7.wdp"/><Relationship Id="rId10" Type="http://schemas.openxmlformats.org/officeDocument/2006/relationships/image" Target="../media/image16.png"/><Relationship Id="rId4" Type="http://schemas.microsoft.com/office/2007/relationships/hdphoto" Target="../media/hdphoto3.wdp"/><Relationship Id="rId9" Type="http://schemas.microsoft.com/office/2007/relationships/hdphoto" Target="../media/hdphoto4.wdp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2.png"/><Relationship Id="rId4" Type="http://schemas.microsoft.com/office/2007/relationships/hdphoto" Target="../media/hdphoto9.wdp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1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xmlns="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9CE0BEF7-DC52-4665-86F8-F08481E0C64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C7C089A-D0A8-4073-B630-4433BE53526C}"/>
              </a:ext>
            </a:extLst>
          </p:cNvPr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AF73160D-5504-4687-B640-AAA5EE966728}"/>
                </a:ext>
              </a:extLst>
            </p:cNvPr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77522A63-A551-403D-9E8C-B1ACBEECBD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0B8BBE-6BEB-446E-B73E-AE3348882817}"/>
              </a:ext>
            </a:extLst>
          </p:cNvPr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xmlns="" id="{B9B2E9D9-EF69-4864-B2D7-25CF14D9A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xmlns="" id="{07083923-F906-4AE8-B2A2-7ED0129142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6C7B05-F0F1-61E8-2C6E-175F1D7CC3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9E4A4C6-639F-CBE8-4CBD-A33932869B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4E2638F-2BA7-2D4F-0850-172891D5D9AC}"/>
              </a:ext>
            </a:extLst>
          </p:cNvPr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64067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83CAAA2-CCA1-9C80-F5EE-68AD9A778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xmlns="" id="{A08D0FD3-DC40-B725-670C-8DE324D5FF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1419607"/>
              </p:ext>
            </p:extLst>
          </p:nvPr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xmlns="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xmlns="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691534557"/>
                    </a:ext>
                  </a:extLst>
                </a:gridCol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459760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9539128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007675"/>
                  </a:ext>
                </a:extLst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4975031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984B1B3-F4ED-48BF-383E-4EFA768C0359}"/>
              </a:ext>
            </a:extLst>
          </p:cNvPr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011248FA-B66E-AC18-BE8D-3703A211F816}"/>
              </a:ext>
            </a:extLst>
          </p:cNvPr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B2FE21E-13E3-5699-B1EC-36C96F559C9C}"/>
              </a:ext>
            </a:extLst>
          </p:cNvPr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2C2C4A2-376A-A057-FAB5-8172D74509EE}"/>
              </a:ext>
            </a:extLst>
          </p:cNvPr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22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BB6CF585-2DA4-4364-B777-DD7E6A7C7D5F}"/>
              </a:ext>
            </a:extLst>
          </p:cNvPr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xmlns="" id="{FC4C69A5-8BB7-4D91-B345-EEBD8D668E5F}"/>
                </a:ext>
              </a:extLst>
            </p:cNvPr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0E28D9DA-A422-4A07-A1BA-2BBEB0A72F6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>
                  <a:extLst>
                    <a:ext uri="{FF2B5EF4-FFF2-40B4-BE49-F238E27FC236}">
                      <a16:creationId xmlns:a16="http://schemas.microsoft.com/office/drawing/2014/main" xmlns="" id="{00CB0BD3-252B-43F5-8BAB-EC1F0C2B1CB2}"/>
                    </a:ext>
                  </a:extLst>
                </p:cNvPr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>
                    <a:extLst>
                      <a:ext uri="{FF2B5EF4-FFF2-40B4-BE49-F238E27FC236}">
                        <a16:creationId xmlns:a16="http://schemas.microsoft.com/office/drawing/2014/main" xmlns="" id="{80308E31-19C9-45CC-8EA1-BD6BADFE7DF3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>
                    <a:extLst>
                      <a:ext uri="{FF2B5EF4-FFF2-40B4-BE49-F238E27FC236}">
                        <a16:creationId xmlns:a16="http://schemas.microsoft.com/office/drawing/2014/main" xmlns="" id="{D4FFAA36-2219-4D00-A266-1CD953DE1799}"/>
                      </a:ext>
                    </a:extLst>
                  </p:cNvPr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xmlns="" id="{A1BDAF31-6BD7-4905-B3F6-0C545CA61A3E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97C19FCD-7108-4E9D-8108-910162162351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C296B30-9674-42F4-9906-8961980E2627}"/>
                </a:ext>
              </a:extLst>
            </p:cNvPr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</a:p>
          </p:txBody>
        </p:sp>
      </p:grpSp>
      <p:grpSp>
        <p:nvGrpSpPr>
          <p:cNvPr id="6" name="Graphic 4">
            <a:extLst>
              <a:ext uri="{FF2B5EF4-FFF2-40B4-BE49-F238E27FC236}">
                <a16:creationId xmlns:a16="http://schemas.microsoft.com/office/drawing/2014/main" xmlns="" id="{609F251A-A963-4EE3-9D1C-61C3984F41A9}"/>
              </a:ext>
            </a:extLst>
          </p:cNvPr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xmlns="" id="{D75825A3-9915-4BF5-A669-4D647F711BD8}"/>
                </a:ext>
              </a:extLst>
            </p:cNvPr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xmlns="" id="{B452466E-8BCF-49D3-93C6-C1C19CA4DFB1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>
              <a:extLst>
                <a:ext uri="{FF2B5EF4-FFF2-40B4-BE49-F238E27FC236}">
                  <a16:creationId xmlns:a16="http://schemas.microsoft.com/office/drawing/2014/main" xmlns="" id="{56335D46-B6BF-44CA-A546-E0DC9EB8B19E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xmlns="" id="{9AD8C9EC-F261-4D4E-85B9-C26A65A86AC6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xmlns="" id="{36847302-6CBB-4EAD-96A8-F8B23E044865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xmlns="" id="{AB6C0928-19C3-4978-9090-B37C4E29BC39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xmlns="" id="{60F9D25F-CFFE-4B85-ACAD-DAD41DCCE5C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xmlns="" id="{F2C8D739-DC13-41C0-93C2-A44CA81B9303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xmlns="" id="{3A487143-D779-433B-BD53-540BFA3AB9BE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101ECCD-9A9E-49EF-B336-0790DFBCB4D4}"/>
              </a:ext>
            </a:extLst>
          </p:cNvPr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D0CD5F5-C5CA-4DD9-8C72-8FCAB4E4707F}"/>
              </a:ext>
            </a:extLst>
          </p:cNvPr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80DCAA6B-F25B-46BF-B02C-034C5E4D0129}"/>
              </a:ext>
            </a:extLst>
          </p:cNvPr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</a:p>
        </p:txBody>
      </p:sp>
      <p:grpSp>
        <p:nvGrpSpPr>
          <p:cNvPr id="53" name="Graphic 4">
            <a:extLst>
              <a:ext uri="{FF2B5EF4-FFF2-40B4-BE49-F238E27FC236}">
                <a16:creationId xmlns:a16="http://schemas.microsoft.com/office/drawing/2014/main" xmlns="" id="{87FF6FBE-AB84-49CA-889D-B064322FBA5C}"/>
              </a:ext>
            </a:extLst>
          </p:cNvPr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xmlns="" id="{77DB8095-0AA7-42BA-BDCC-22874F5D4062}"/>
                </a:ext>
              </a:extLst>
            </p:cNvPr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xmlns="" id="{56CE43FE-7303-4E8F-BD9C-475BD9703ED0}"/>
                </a:ext>
              </a:extLst>
            </p:cNvPr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>
              <a:extLst>
                <a:ext uri="{FF2B5EF4-FFF2-40B4-BE49-F238E27FC236}">
                  <a16:creationId xmlns:a16="http://schemas.microsoft.com/office/drawing/2014/main" xmlns="" id="{C8F3944D-F9C0-46A3-95AD-861CE87998B4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xmlns="" id="{B6AB7082-B08C-42B2-B590-617FF3165875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xmlns="" id="{8E41E950-C25C-4502-B34C-B148037F794C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xmlns="" id="{65359061-4632-48F1-8D54-C696551C5C55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xmlns="" id="{FC8B02A4-B986-4D6F-B077-06732B65CDBC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xmlns="" id="{691D787E-312D-4B10-8D8A-423165FF57F0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xmlns="" id="{ADA004A9-7DB3-403D-8BC2-FE99D879F7FA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033B4F5D-C2D7-47E9-89E2-A64A9F0939DE}"/>
              </a:ext>
            </a:extLst>
          </p:cNvPr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1AA84952-EBA0-48D7-9722-E2A23AC1D837}"/>
              </a:ext>
            </a:extLst>
          </p:cNvPr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8D8A49A4-A232-4161-A45E-60B282683B2D}"/>
              </a:ext>
            </a:extLst>
          </p:cNvPr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AECB331F-2D25-4EBC-B795-495D90D4A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xmlns="" id="{FB8A54FB-9B1D-4EFE-3859-8069E11CBC5D}"/>
              </a:ext>
            </a:extLst>
          </p:cNvPr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70C1575-6FC4-4FC5-57AD-8A67D701BC0B}"/>
              </a:ext>
            </a:extLst>
          </p:cNvPr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9AA243FC-8EBB-F57E-8A65-E643C9BA6D28}"/>
              </a:ext>
            </a:extLst>
          </p:cNvPr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44412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460DBA-D46E-49A7-A2B3-F125D2901630}"/>
              </a:ext>
            </a:extLst>
          </p:cNvPr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C744FA-AD34-42E7-BBD9-8F1C65817F11}"/>
              </a:ext>
            </a:extLst>
          </p:cNvPr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366DC0D-9381-428B-8F01-4A2955EEB8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467AD56-BC43-3EA9-3300-6A2257BA06C6}"/>
              </a:ext>
            </a:extLst>
          </p:cNvPr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986B4C92-FA3B-6AA6-6B99-85AEA761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EB1A7697-7729-653D-0BBD-164F45388E6F}"/>
              </a:ext>
            </a:extLst>
          </p:cNvPr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6560E54-8482-4C9C-6EB7-968DEA43DD94}"/>
              </a:ext>
            </a:extLst>
          </p:cNvPr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0E66329-D73D-FE49-D8DA-6629FA86E07F}"/>
                </a:ext>
              </a:extLst>
            </p:cNvPr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8544F62E-C7F9-575F-AED9-9A087E35C60D}"/>
                </a:ext>
              </a:extLst>
            </p:cNvPr>
            <p:cNvCxnSpPr>
              <a:cxnSpLocks/>
            </p:cNvCxnSpPr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958B3F5E-4629-AAEF-509B-42D84A80A69C}"/>
                </a:ext>
              </a:extLst>
            </p:cNvPr>
            <p:cNvCxnSpPr>
              <a:cxnSpLocks/>
            </p:cNvCxnSpPr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1334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21D7D92-B78E-BC91-3DE6-FA7A56F54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54F5C87-A6FE-4D6D-3EDA-6C94B3E24227}"/>
              </a:ext>
            </a:extLst>
          </p:cNvPr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77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460DBA-D46E-49A7-A2B3-F125D2901630}"/>
              </a:ext>
            </a:extLst>
          </p:cNvPr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C744FA-AD34-42E7-BBD9-8F1C65817F11}"/>
              </a:ext>
            </a:extLst>
          </p:cNvPr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07F7473-373A-2862-D25C-52120833EB90}"/>
              </a:ext>
            </a:extLst>
          </p:cNvPr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8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53460DBA-D46E-49A7-A2B3-F125D2901630}"/>
              </a:ext>
            </a:extLst>
          </p:cNvPr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1C744FA-AD34-42E7-BBD9-8F1C65817F11}"/>
              </a:ext>
            </a:extLst>
          </p:cNvPr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65B18FA-D832-55A0-73E6-079CE6D9FA25}"/>
              </a:ext>
            </a:extLst>
          </p:cNvPr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F999ED7-91CF-7F34-0647-E1BB0A7F26E8}"/>
              </a:ext>
            </a:extLst>
          </p:cNvPr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900F5B3-ED1A-7678-B9CF-8E3B3AC7AD45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63D6DAA8-DBC5-C7F1-531C-6A450A7EFA9C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>
                  <a:extLst>
                    <a:ext uri="{FF2B5EF4-FFF2-40B4-BE49-F238E27FC236}">
                      <a16:creationId xmlns:a16="http://schemas.microsoft.com/office/drawing/2014/main" xmlns="" id="{D52DC97B-FF1A-0110-5D5F-0CDBA0C4988F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>
                    <a:extLst>
                      <a:ext uri="{FF2B5EF4-FFF2-40B4-BE49-F238E27FC236}">
                        <a16:creationId xmlns:a16="http://schemas.microsoft.com/office/drawing/2014/main" xmlns="" id="{5A6A47E4-0B27-6BA7-384C-99AA07AF2F9C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>
                    <a:extLst>
                      <a:ext uri="{FF2B5EF4-FFF2-40B4-BE49-F238E27FC236}">
                        <a16:creationId xmlns:a16="http://schemas.microsoft.com/office/drawing/2014/main" xmlns="" id="{040DCF4A-720A-8F2E-D608-9B1B5C3097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xmlns="" id="{52595399-54CA-FACD-4F60-8515F51718E8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CFE03272-9B2B-9007-5C69-707551C9D71C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2E533432-9647-1E00-F3B9-529CAA8F8B7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FDE4764A-A14C-26BC-1367-857281016E46}"/>
              </a:ext>
            </a:extLst>
          </p:cNvPr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38C67D4B-39D9-7474-96EB-1829B16B8E80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xmlns="" id="{C84D7799-C52A-A67E-C286-136AA553629E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>
                  <a:extLst>
                    <a:ext uri="{FF2B5EF4-FFF2-40B4-BE49-F238E27FC236}">
                      <a16:creationId xmlns:a16="http://schemas.microsoft.com/office/drawing/2014/main" xmlns="" id="{AC1457BD-8376-CC97-0442-FDED7669DC07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>
                    <a:extLst>
                      <a:ext uri="{FF2B5EF4-FFF2-40B4-BE49-F238E27FC236}">
                        <a16:creationId xmlns:a16="http://schemas.microsoft.com/office/drawing/2014/main" xmlns="" id="{27FB404D-3D11-C929-2AD3-9E363E62B8CF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>
                    <a:extLst>
                      <a:ext uri="{FF2B5EF4-FFF2-40B4-BE49-F238E27FC236}">
                        <a16:creationId xmlns:a16="http://schemas.microsoft.com/office/drawing/2014/main" xmlns="" id="{D38DA906-9ABD-DFD2-2017-A37F00A1870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xmlns="" id="{400D34B8-B226-5445-C517-936506DE4FE4}"/>
                    </a:ext>
                  </a:extLst>
                </p:cNvPr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035179DC-08D0-6192-C92B-FF36DA563DF8}"/>
                  </a:ext>
                </a:extLst>
              </p:cNvPr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6AA2C685-0ACB-AA71-4A39-7B0B6138A65C}"/>
                </a:ext>
              </a:extLst>
            </p:cNvPr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435EDA61-02AA-B94C-178C-A2640BDAD98E}"/>
              </a:ext>
            </a:extLst>
          </p:cNvPr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</a:p>
        </p:txBody>
      </p:sp>
    </p:spTree>
    <p:extLst>
      <p:ext uri="{BB962C8B-B14F-4D97-AF65-F5344CB8AC3E}">
        <p14:creationId xmlns:p14="http://schemas.microsoft.com/office/powerpoint/2010/main" val="1601104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6B676824-D65F-4037-B720-C7B849A67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/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xmlns="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F7EF42AF-529B-4178-9B9F-DDD01520DB0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/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8B9CD99-DF60-40FA-8638-4AB95F0AA72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/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011D5A1B-C0C3-440A-BD9B-34FEFB85803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/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F44E93B-3189-39BA-A646-500C51A0CB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BD68EB9D-C014-4DFA-85B6-3C9258ED49F4}"/>
              </a:ext>
            </a:extLst>
          </p:cNvPr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3" action="ppaction://hlinksldjump"/>
            <a:extLst>
              <a:ext uri="{FF2B5EF4-FFF2-40B4-BE49-F238E27FC236}">
                <a16:creationId xmlns:a16="http://schemas.microsoft.com/office/drawing/2014/main" xmlns="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1EF54A-7F49-2CDD-4115-CE8843E26A26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0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C035D569-8099-4BF8-994C-8D95AB4A819F}"/>
              </a:ext>
            </a:extLst>
          </p:cNvPr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xmlns="" id="{ACE2FE19-C6C7-4A9C-97DB-5B49A33BC78C}"/>
                </a:ext>
              </a:extLst>
            </p:cNvPr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61C986C4-1669-4282-814A-2CBCD3C772FB}"/>
                </a:ext>
              </a:extLst>
            </p:cNvPr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>
              <a:extLst>
                <a:ext uri="{FF2B5EF4-FFF2-40B4-BE49-F238E27FC236}">
                  <a16:creationId xmlns:a16="http://schemas.microsoft.com/office/drawing/2014/main" xmlns="" id="{325EC76D-4201-4042-9B97-7483C24F3E22}"/>
                </a:ext>
              </a:extLst>
            </p:cNvPr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C4FA8DCD-8421-494F-85EF-0A62E3379FA7}"/>
                </a:ext>
              </a:extLst>
            </p:cNvPr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ECE6E56B-C4C8-496A-A6F6-A554D3FECC4E}"/>
                </a:ext>
              </a:extLst>
            </p:cNvPr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xmlns="" id="{576B72CF-4020-422B-8840-A561D84756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xmlns="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xmlns="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xmlns="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6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xmlns="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409FD16-C5D3-4C8D-B81E-12184E9538BF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xmlns="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50D30FF-B87D-4938-99EE-01EA7C92E92A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xmlns="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4ADA139-0DEF-44BE-AAF5-E5007F963272}"/>
                </a:ext>
              </a:extLst>
            </p:cNvPr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69838477-630E-4ABF-AFB4-A855A692BA47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>
              <a:extLst>
                <a:ext uri="{FF2B5EF4-FFF2-40B4-BE49-F238E27FC236}">
                  <a16:creationId xmlns:a16="http://schemas.microsoft.com/office/drawing/2014/main" xmlns="" id="{978CC434-3BE9-46C5-BBC6-7D1BC7B072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255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xmlns="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xmlns="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xmlns="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D600424-CA66-4C17-9660-2548F22E81BE}"/>
              </a:ext>
            </a:extLst>
          </p:cNvPr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</a:p>
            </p:txBody>
          </p:sp>
        </p:grpSp>
        <p:pic>
          <p:nvPicPr>
            <p:cNvPr id="21508" name="Picture 4">
              <a:extLst>
                <a:ext uri="{FF2B5EF4-FFF2-40B4-BE49-F238E27FC236}">
                  <a16:creationId xmlns:a16="http://schemas.microsoft.com/office/drawing/2014/main" xmlns="" id="{44542FDA-9DE3-4902-9C7B-8B411015F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393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>
            <a:extLst>
              <a:ext uri="{FF2B5EF4-FFF2-40B4-BE49-F238E27FC236}">
                <a16:creationId xmlns:a16="http://schemas.microsoft.com/office/drawing/2014/main" xmlns="" id="{9BCF4A1D-4361-4274-B39C-C4EFAC6AE717}"/>
              </a:ext>
            </a:extLst>
          </p:cNvPr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1D783CB1-A65D-4713-A1EF-17D79D551B3D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xmlns="" id="{5F10134D-09F1-46A2-95C1-4FFFE569CDE9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xmlns="" id="{602CA241-4C38-44F6-9F43-9320C95EE8B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4409FD16-C5D3-4C8D-B81E-12184E9538BF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21A03DF-0038-4C40-B27F-10B3A0E14960}"/>
                </a:ext>
              </a:extLst>
            </p:cNvPr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</p:grpSp>
      <p:grpSp>
        <p:nvGrpSpPr>
          <p:cNvPr id="29" name="DapAnA - 9Slide.vn">
            <a:extLst>
              <a:ext uri="{FF2B5EF4-FFF2-40B4-BE49-F238E27FC236}">
                <a16:creationId xmlns:a16="http://schemas.microsoft.com/office/drawing/2014/main" xmlns="" id="{90321E43-9236-4C3C-B7FB-7E144F0432CC}"/>
              </a:ext>
            </a:extLst>
          </p:cNvPr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xmlns="" id="{CB69604F-5088-4109-9E09-5BBC82DAE3DC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xmlns="" id="{1D9846AE-485F-461D-8764-86164A109C22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xmlns="" id="{5ED16770-D838-43B1-B604-752A7D522372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D50D30FF-B87D-4938-99EE-01EA7C92E92A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4686DD5E-5B22-4787-A79C-EEC7AD955988}"/>
                </a:ext>
              </a:extLst>
            </p:cNvPr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</p:grpSp>
      <p:grpSp>
        <p:nvGrpSpPr>
          <p:cNvPr id="35" name="DapAnA - 9Slide.vn">
            <a:extLst>
              <a:ext uri="{FF2B5EF4-FFF2-40B4-BE49-F238E27FC236}">
                <a16:creationId xmlns:a16="http://schemas.microsoft.com/office/drawing/2014/main" xmlns="" id="{040D36DC-B3EF-4F98-B7E2-76DE6ABED38F}"/>
              </a:ext>
            </a:extLst>
          </p:cNvPr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8A0CCA3A-2258-4088-A17E-A39E441EB98B}"/>
                </a:ext>
              </a:extLst>
            </p:cNvPr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70DF27C7-4E24-4B0C-A718-86E7E7456846}"/>
                  </a:ext>
                </a:extLst>
              </p:cNvPr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4284B55F-1419-4084-BE04-C980D9A9C886}"/>
                  </a:ext>
                </a:extLst>
              </p:cNvPr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24ADA139-0DEF-44BE-AAF5-E5007F963272}"/>
                </a:ext>
              </a:extLst>
            </p:cNvPr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6EFF11A-EA12-4538-A250-F31A48A92755}"/>
                </a:ext>
              </a:extLst>
            </p:cNvPr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8E0191D-5EBF-4EB5-8C3F-0D7A48FCA474}"/>
              </a:ext>
            </a:extLst>
          </p:cNvPr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C035D569-8099-4BF8-994C-8D95AB4A819F}"/>
                </a:ext>
              </a:extLst>
            </p:cNvPr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xmlns="" id="{ACE2FE19-C6C7-4A9C-97DB-5B49A33BC78C}"/>
                  </a:ext>
                </a:extLst>
              </p:cNvPr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xmlns="" id="{61C986C4-1669-4282-814A-2CBCD3C772FB}"/>
                  </a:ext>
                </a:extLst>
              </p:cNvPr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xmlns="" id="{325EC76D-4201-4042-9B97-7483C24F3E22}"/>
                  </a:ext>
                </a:extLst>
              </p:cNvPr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xmlns="" id="{C4FA8DCD-8421-494F-85EF-0A62E3379FA7}"/>
                  </a:ext>
                </a:extLst>
              </p:cNvPr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ECE6E56B-C4C8-496A-A6F6-A554D3FECC4E}"/>
                  </a:ext>
                </a:extLst>
              </p:cNvPr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</a:p>
            </p:txBody>
          </p:sp>
        </p:grpSp>
        <p:pic>
          <p:nvPicPr>
            <p:cNvPr id="20482" name="Picture 2">
              <a:extLst>
                <a:ext uri="{FF2B5EF4-FFF2-40B4-BE49-F238E27FC236}">
                  <a16:creationId xmlns:a16="http://schemas.microsoft.com/office/drawing/2014/main" xmlns="" id="{BF37A6FD-9564-4959-9BDA-41B93B5A4F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1765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F6BB628-6E95-49F3-9B8A-CA7093217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7AED357-64B8-4097-AC92-9CAE223E79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9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8648477D-5352-49B4-A657-06B6F540513D}"/>
              </a:ext>
            </a:extLst>
          </p:cNvPr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xmlns="" id="{F772BAFA-E20D-4A85-9D4D-C6ED41B3A6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xmlns="" id="{A652EEE9-743A-435F-9ABD-AE6B9D591A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84" r="53911"/>
            <a:stretch/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0FF58A4-E303-429C-A718-3BD906746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5D2C73B9-AB5B-4810-ACB7-8084E11AC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>
            <a:extLst>
              <a:ext uri="{FF2B5EF4-FFF2-40B4-BE49-F238E27FC236}">
                <a16:creationId xmlns:a16="http://schemas.microsoft.com/office/drawing/2014/main" xmlns="" id="{BD68EB9D-C014-4DFA-85B6-3C9258ED49F4}"/>
              </a:ext>
            </a:extLst>
          </p:cNvPr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xmlns="" id="{4130B544-D7D7-4A8B-B165-9731609CC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4A33E11-7ED8-4366-843E-496BFFF49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82D79DCE-6D25-4661-BBCB-4FE3E7E95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274A67C5-7134-4959-A55E-565C330AC1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853D2F18-CF0F-4FDF-8A17-F57B707BE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95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6FED4347-9BDB-40CC-A035-92BD5585B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D1562DA9-0A23-42F4-9BEF-6051EA3CF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280F6528-5406-46F1-8AAF-8D4168CD4B50}"/>
              </a:ext>
            </a:extLst>
          </p:cNvPr>
          <p:cNvSpPr txBox="1">
            <a:spLocks/>
          </p:cNvSpPr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微软雅黑" charset="0"/>
              <a:cs typeface="+mn-cs"/>
            </a:endParaRP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AAFAE169-EBFF-4906-9C44-76A4C54E8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10FAE853-5750-BD2A-7F82-637CC20F8D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8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CAC66F3D-71FE-48EA-B5AF-AE93437AC6A9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773A3353-029B-41C3-BFA6-98A1D1D7BC22}"/>
              </a:ext>
            </a:extLst>
          </p:cNvPr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xmlns="" id="{E486FE6D-9CEE-43DB-93E4-ABF100893EDF}"/>
                </a:ext>
              </a:extLst>
            </p:cNvPr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xmlns="" id="{A90DCEE7-F167-4339-AA6E-761808F9838D}"/>
                  </a:ext>
                </a:extLst>
              </p:cNvPr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>
                  <a:extLst>
                    <a:ext uri="{FF2B5EF4-FFF2-40B4-BE49-F238E27FC236}">
                      <a16:creationId xmlns:a16="http://schemas.microsoft.com/office/drawing/2014/main" xmlns="" id="{629BEE89-FC5D-4D55-978C-4FAE194C7E10}"/>
                    </a:ext>
                  </a:extLst>
                </p:cNvPr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>
                    <a:extLst>
                      <a:ext uri="{FF2B5EF4-FFF2-40B4-BE49-F238E27FC236}">
                        <a16:creationId xmlns:a16="http://schemas.microsoft.com/office/drawing/2014/main" xmlns="" id="{5EA2D328-C0BF-45BA-BF12-73462FB44728}"/>
                      </a:ext>
                    </a:extLst>
                  </p:cNvPr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>
                    <a:extLst>
                      <a:ext uri="{FF2B5EF4-FFF2-40B4-BE49-F238E27FC236}">
                        <a16:creationId xmlns:a16="http://schemas.microsoft.com/office/drawing/2014/main" xmlns="" id="{07170FBD-27C5-4BE3-B68E-E85A3B26F94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xmlns="" id="{1759F97E-A68A-4107-9587-9A056C0D4AFC}"/>
                    </a:ext>
                  </a:extLst>
                </p:cNvPr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15BB37D1-2249-4A82-92C2-242C6E75E653}"/>
                  </a:ext>
                </a:extLst>
              </p:cNvPr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xmlns="" id="{1BCEC89D-2FAC-4575-9C86-0056243D591D}"/>
                </a:ext>
              </a:extLst>
            </p:cNvPr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0A100E90-C03C-488D-A5DA-DAA203041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03BBE49-1408-32F3-F8B3-5BB30A18D3CE}"/>
              </a:ext>
            </a:extLst>
          </p:cNvPr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A8331846-C648-24CA-CCB9-C88A5039A3F1}"/>
                </a:ext>
              </a:extLst>
            </p:cNvPr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39D2F0F0-4F40-3A5B-98DB-32D9DAE89D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xmlns="" id="{F117ED8A-2DA6-35D9-369C-3D89FEF439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xmlns="" id="{E11D4C30-5E14-BF42-802C-E43348F51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FDB85C5B-9540-6522-4D15-4FBF6001E4BA}"/>
              </a:ext>
            </a:extLst>
          </p:cNvPr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>
            <a:extLst>
              <a:ext uri="{FF2B5EF4-FFF2-40B4-BE49-F238E27FC236}">
                <a16:creationId xmlns:a16="http://schemas.microsoft.com/office/drawing/2014/main" xmlns="" id="{B751DDEF-1F5D-9B56-088B-BD8F760AFC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0563969"/>
              </p:ext>
            </p:extLst>
          </p:nvPr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>
                  <a:extLst>
                    <a:ext uri="{9D8B030D-6E8A-4147-A177-3AD203B41FA5}">
                      <a16:colId xmlns:a16="http://schemas.microsoft.com/office/drawing/2014/main" xmlns="" val="1601958506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xmlns="" val="980784807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xmlns="" val="2691534557"/>
                    </a:ext>
                  </a:extLst>
                </a:gridCol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17459760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89539128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96007675"/>
                  </a:ext>
                </a:extLst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49750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2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796</Words>
  <Application>Microsoft Office PowerPoint</Application>
  <PresentationFormat>Custom</PresentationFormat>
  <Paragraphs>119</Paragraphs>
  <Slides>16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HOAI</cp:lastModifiedBy>
  <cp:revision>38</cp:revision>
  <dcterms:created xsi:type="dcterms:W3CDTF">2023-06-23T05:59:16Z</dcterms:created>
  <dcterms:modified xsi:type="dcterms:W3CDTF">2024-02-20T08:59:13Z</dcterms:modified>
</cp:coreProperties>
</file>